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B679C-9492-4963-92A5-183E95CD62AB}" type="datetimeFigureOut">
              <a:rPr lang="en-NZ" smtClean="0"/>
              <a:t>10/08/2014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73C7-BCF4-4CA2-816E-7F5D8376949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95377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B679C-9492-4963-92A5-183E95CD62AB}" type="datetimeFigureOut">
              <a:rPr lang="en-NZ" smtClean="0"/>
              <a:t>10/08/2014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73C7-BCF4-4CA2-816E-7F5D8376949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73597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B679C-9492-4963-92A5-183E95CD62AB}" type="datetimeFigureOut">
              <a:rPr lang="en-NZ" smtClean="0"/>
              <a:t>10/08/2014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73C7-BCF4-4CA2-816E-7F5D8376949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51952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B679C-9492-4963-92A5-183E95CD62AB}" type="datetimeFigureOut">
              <a:rPr lang="en-NZ" smtClean="0"/>
              <a:t>10/08/2014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73C7-BCF4-4CA2-816E-7F5D8376949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55545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B679C-9492-4963-92A5-183E95CD62AB}" type="datetimeFigureOut">
              <a:rPr lang="en-NZ" smtClean="0"/>
              <a:t>10/08/2014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73C7-BCF4-4CA2-816E-7F5D8376949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87798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B679C-9492-4963-92A5-183E95CD62AB}" type="datetimeFigureOut">
              <a:rPr lang="en-NZ" smtClean="0"/>
              <a:t>10/08/2014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73C7-BCF4-4CA2-816E-7F5D8376949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48525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B679C-9492-4963-92A5-183E95CD62AB}" type="datetimeFigureOut">
              <a:rPr lang="en-NZ" smtClean="0"/>
              <a:t>10/08/2014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73C7-BCF4-4CA2-816E-7F5D8376949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19968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B679C-9492-4963-92A5-183E95CD62AB}" type="datetimeFigureOut">
              <a:rPr lang="en-NZ" smtClean="0"/>
              <a:t>10/08/2014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73C7-BCF4-4CA2-816E-7F5D8376949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07341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B679C-9492-4963-92A5-183E95CD62AB}" type="datetimeFigureOut">
              <a:rPr lang="en-NZ" smtClean="0"/>
              <a:t>10/08/2014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73C7-BCF4-4CA2-816E-7F5D8376949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85280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B679C-9492-4963-92A5-183E95CD62AB}" type="datetimeFigureOut">
              <a:rPr lang="en-NZ" smtClean="0"/>
              <a:t>10/08/2014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73C7-BCF4-4CA2-816E-7F5D8376949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49915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B679C-9492-4963-92A5-183E95CD62AB}" type="datetimeFigureOut">
              <a:rPr lang="en-NZ" smtClean="0"/>
              <a:t>10/08/2014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73C7-BCF4-4CA2-816E-7F5D8376949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79884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B679C-9492-4963-92A5-183E95CD62AB}" type="datetimeFigureOut">
              <a:rPr lang="en-NZ" smtClean="0"/>
              <a:t>10/08/2014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E73C7-BCF4-4CA2-816E-7F5D8376949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06474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59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NZ" dirty="0" smtClean="0">
                <a:solidFill>
                  <a:srgbClr val="00B0F0"/>
                </a:solidFill>
              </a:rPr>
              <a:t>phoenix</a:t>
            </a:r>
            <a:endParaRPr lang="en-NZ" dirty="0">
              <a:solidFill>
                <a:srgbClr val="00B0F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NZ" dirty="0" smtClean="0">
                <a:solidFill>
                  <a:srgbClr val="00B0F0"/>
                </a:solidFill>
              </a:rPr>
              <a:t>The fire bird</a:t>
            </a:r>
            <a:endParaRPr lang="en-NZ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86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286"/>
            <a:ext cx="9144000" cy="6876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258816" cy="1143000"/>
          </a:xfrm>
        </p:spPr>
        <p:txBody>
          <a:bodyPr>
            <a:normAutofit fontScale="90000"/>
          </a:bodyPr>
          <a:lstStyle/>
          <a:p>
            <a:r>
              <a:rPr lang="en-NZ" dirty="0" smtClean="0">
                <a:solidFill>
                  <a:srgbClr val="00B0F0"/>
                </a:solidFill>
              </a:rPr>
              <a:t>What is a phoenix?</a:t>
            </a:r>
            <a:endParaRPr lang="en-NZ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330824" cy="4525963"/>
          </a:xfrm>
        </p:spPr>
        <p:txBody>
          <a:bodyPr>
            <a:normAutofit/>
          </a:bodyPr>
          <a:lstStyle/>
          <a:p>
            <a:r>
              <a:rPr lang="en-NZ" dirty="0" smtClean="0">
                <a:solidFill>
                  <a:srgbClr val="00B0F0"/>
                </a:solidFill>
              </a:rPr>
              <a:t>in classical mythology a phoenix is a unique bird that lived for five or six centuries in the Arabian desert when it dies </a:t>
            </a:r>
            <a:r>
              <a:rPr lang="en-NZ" smtClean="0">
                <a:solidFill>
                  <a:srgbClr val="00B0F0"/>
                </a:solidFill>
              </a:rPr>
              <a:t>it </a:t>
            </a:r>
            <a:r>
              <a:rPr lang="en-NZ" smtClean="0">
                <a:solidFill>
                  <a:srgbClr val="00B0F0"/>
                </a:solidFill>
              </a:rPr>
              <a:t>catches </a:t>
            </a:r>
            <a:r>
              <a:rPr lang="en-NZ" dirty="0" smtClean="0">
                <a:solidFill>
                  <a:srgbClr val="00B0F0"/>
                </a:solidFill>
              </a:rPr>
              <a:t>fire turns into ashes and is re-born from the ashes.</a:t>
            </a:r>
            <a:endParaRPr lang="en-NZ" dirty="0">
              <a:solidFill>
                <a:srgbClr val="00B0F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56"/>
            <a:ext cx="4355976" cy="6856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9706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>
                <a:solidFill>
                  <a:srgbClr val="00B0F0"/>
                </a:solidFill>
              </a:rPr>
              <a:t>Origin of the phoenix</a:t>
            </a:r>
            <a:endParaRPr lang="en-NZ" dirty="0">
              <a:solidFill>
                <a:srgbClr val="00B0F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NZ" dirty="0" smtClean="0">
                <a:solidFill>
                  <a:srgbClr val="00B0F0"/>
                </a:solidFill>
              </a:rPr>
              <a:t>There are a few theories as to what might have given rise to such a legend. Perhaps a brightly coloured bird was captured in Asia, and sold in a foreign land with wild stories about the bird's legendary powers, in hopes of </a:t>
            </a:r>
            <a:r>
              <a:rPr lang="en-NZ" dirty="0" smtClean="0">
                <a:solidFill>
                  <a:srgbClr val="00B0F0"/>
                </a:solidFill>
              </a:rPr>
              <a:t>raising </a:t>
            </a:r>
            <a:r>
              <a:rPr lang="en-NZ" dirty="0" smtClean="0">
                <a:solidFill>
                  <a:srgbClr val="00B0F0"/>
                </a:solidFill>
              </a:rPr>
              <a:t>up the price. Perhaps someone saw a common peacock backlit by the setting sun, and believed the bird to be on fire. There are a </a:t>
            </a:r>
            <a:r>
              <a:rPr lang="en-NZ" dirty="0" smtClean="0">
                <a:solidFill>
                  <a:srgbClr val="00B0F0"/>
                </a:solidFill>
              </a:rPr>
              <a:t>many </a:t>
            </a:r>
            <a:r>
              <a:rPr lang="en-NZ" dirty="0" smtClean="0">
                <a:solidFill>
                  <a:srgbClr val="00B0F0"/>
                </a:solidFill>
              </a:rPr>
              <a:t>possibilities, none of which can be confirmed.</a:t>
            </a:r>
            <a:endParaRPr lang="en-NZ" dirty="0">
              <a:solidFill>
                <a:srgbClr val="00B0F0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76672"/>
            <a:ext cx="1769765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407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37006" cy="1143000"/>
          </a:xfrm>
        </p:spPr>
        <p:txBody>
          <a:bodyPr/>
          <a:lstStyle/>
          <a:p>
            <a:r>
              <a:rPr lang="en-NZ" dirty="0" smtClean="0">
                <a:solidFill>
                  <a:srgbClr val="00B0F0"/>
                </a:solidFill>
              </a:rPr>
              <a:t>fame</a:t>
            </a:r>
            <a:endParaRPr lang="en-NZ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762872" cy="4525963"/>
          </a:xfrm>
        </p:spPr>
        <p:txBody>
          <a:bodyPr/>
          <a:lstStyle/>
          <a:p>
            <a:r>
              <a:rPr lang="en-NZ" dirty="0" smtClean="0">
                <a:solidFill>
                  <a:srgbClr val="00B0F0"/>
                </a:solidFill>
              </a:rPr>
              <a:t>Phoenix's are in books from garden of the purple dragon </a:t>
            </a:r>
            <a:r>
              <a:rPr lang="en-NZ" dirty="0" smtClean="0">
                <a:solidFill>
                  <a:srgbClr val="00B0F0"/>
                </a:solidFill>
              </a:rPr>
              <a:t>to David and the phoenix and movies from Harry potter to Lego legends of Chima </a:t>
            </a:r>
            <a:endParaRPr lang="en-NZ" dirty="0">
              <a:solidFill>
                <a:srgbClr val="00B0F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206" y="476672"/>
            <a:ext cx="3733800" cy="562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416" y="4725144"/>
            <a:ext cx="3584398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768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00" cy="1143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924944"/>
            <a:ext cx="8229600" cy="1143000"/>
          </a:xfrm>
        </p:spPr>
        <p:txBody>
          <a:bodyPr/>
          <a:lstStyle/>
          <a:p>
            <a:r>
              <a:rPr lang="en-NZ" dirty="0" smtClean="0">
                <a:solidFill>
                  <a:srgbClr val="00B0F0"/>
                </a:solidFill>
              </a:rPr>
              <a:t>The end</a:t>
            </a:r>
            <a:endParaRPr lang="en-NZ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41080" y="5805264"/>
            <a:ext cx="45719" cy="320899"/>
          </a:xfrm>
        </p:spPr>
        <p:txBody>
          <a:bodyPr>
            <a:normAutofit fontScale="55000" lnSpcReduction="20000"/>
          </a:bodyPr>
          <a:lstStyle/>
          <a:p>
            <a:endParaRPr lang="en-NZ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902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161</Words>
  <Application>Microsoft Office PowerPoint</Application>
  <PresentationFormat>On-screen Show (4:3)</PresentationFormat>
  <Paragraphs>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phoenix</vt:lpstr>
      <vt:lpstr>What is a phoenix?</vt:lpstr>
      <vt:lpstr>Origin of the phoenix</vt:lpstr>
      <vt:lpstr>fame</vt:lpstr>
      <vt:lpstr>The end</vt:lpstr>
    </vt:vector>
  </TitlesOfParts>
  <Company>Private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phenex</dc:title>
  <dc:creator>Jimi</dc:creator>
  <cp:lastModifiedBy>Jimi</cp:lastModifiedBy>
  <cp:revision>13</cp:revision>
  <dcterms:created xsi:type="dcterms:W3CDTF">2014-08-09T22:55:31Z</dcterms:created>
  <dcterms:modified xsi:type="dcterms:W3CDTF">2014-08-10T02:21:32Z</dcterms:modified>
</cp:coreProperties>
</file>